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50406300" cy="32404050"/>
  <p:notesSz cx="6858000" cy="9144000"/>
  <p:defaultTextStyle>
    <a:defPPr>
      <a:defRPr lang="pt-BR"/>
    </a:defPPr>
    <a:lvl1pPr marL="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6601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3202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9803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6404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83005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9606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56207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92808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5" d="100"/>
          <a:sy n="15" d="100"/>
        </p:scale>
        <p:origin x="-1272" y="-132"/>
      </p:cViewPr>
      <p:guideLst>
        <p:guide orient="horz" pos="10206"/>
        <p:guide pos="158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80473" y="10066261"/>
            <a:ext cx="42845355" cy="694586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60945" y="18362295"/>
            <a:ext cx="3528441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66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32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9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64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830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562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928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FB2-B644-4E96-9865-FE3FC01E97AA}" type="datetimeFigureOut">
              <a:rPr lang="pt-BR" smtClean="0"/>
              <a:pPr/>
              <a:t>14/02/2024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9E27-49A4-4C00-B0B0-55C4AF9237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FB2-B644-4E96-9865-FE3FC01E97AA}" type="datetimeFigureOut">
              <a:rPr lang="pt-BR" smtClean="0"/>
              <a:pPr/>
              <a:t>14/02/2024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9E27-49A4-4C00-B0B0-55C4AF9237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01450178" y="6128271"/>
            <a:ext cx="62517814" cy="130643826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3896737" y="6128271"/>
            <a:ext cx="186713336" cy="130643826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FB2-B644-4E96-9865-FE3FC01E97AA}" type="datetimeFigureOut">
              <a:rPr lang="pt-BR" smtClean="0"/>
              <a:pPr/>
              <a:t>14/02/2024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9E27-49A4-4C00-B0B0-55C4AF9237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FB2-B644-4E96-9865-FE3FC01E97AA}" type="datetimeFigureOut">
              <a:rPr lang="pt-BR" smtClean="0"/>
              <a:pPr/>
              <a:t>14/02/2024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9E27-49A4-4C00-B0B0-55C4AF9237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81750" y="20822605"/>
            <a:ext cx="42845355" cy="6435804"/>
          </a:xfrm>
        </p:spPr>
        <p:txBody>
          <a:bodyPr anchor="t"/>
          <a:lstStyle>
            <a:lvl1pPr algn="l">
              <a:defRPr sz="207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81750" y="13734221"/>
            <a:ext cx="42845355" cy="7088384"/>
          </a:xfrm>
        </p:spPr>
        <p:txBody>
          <a:bodyPr anchor="b"/>
          <a:lstStyle>
            <a:lvl1pPr marL="0" indent="0">
              <a:buNone/>
              <a:defRPr sz="10400">
                <a:solidFill>
                  <a:schemeClr val="tx1">
                    <a:tint val="75000"/>
                  </a:schemeClr>
                </a:solidFill>
              </a:defRPr>
            </a:lvl1pPr>
            <a:lvl2pPr marL="2366010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 marL="4732020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3pPr>
            <a:lvl4pPr marL="709803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946404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183005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419606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56207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892808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FB2-B644-4E96-9865-FE3FC01E97AA}" type="datetimeFigureOut">
              <a:rPr lang="pt-BR" smtClean="0"/>
              <a:pPr/>
              <a:t>14/02/2024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9E27-49A4-4C00-B0B0-55C4AF9237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3896737" y="35726968"/>
            <a:ext cx="124615575" cy="101045127"/>
          </a:xfrm>
        </p:spPr>
        <p:txBody>
          <a:bodyPr/>
          <a:lstStyle>
            <a:lvl1pPr>
              <a:defRPr sz="14500"/>
            </a:lvl1pPr>
            <a:lvl2pPr>
              <a:defRPr sz="12400"/>
            </a:lvl2pPr>
            <a:lvl3pPr>
              <a:defRPr sz="104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39352417" y="35726968"/>
            <a:ext cx="124615575" cy="101045127"/>
          </a:xfrm>
        </p:spPr>
        <p:txBody>
          <a:bodyPr/>
          <a:lstStyle>
            <a:lvl1pPr>
              <a:defRPr sz="14500"/>
            </a:lvl1pPr>
            <a:lvl2pPr>
              <a:defRPr sz="12400"/>
            </a:lvl2pPr>
            <a:lvl3pPr>
              <a:defRPr sz="104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FB2-B644-4E96-9865-FE3FC01E97AA}" type="datetimeFigureOut">
              <a:rPr lang="pt-BR" smtClean="0"/>
              <a:pPr/>
              <a:t>14/02/2024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9E27-49A4-4C00-B0B0-55C4AF9237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0315" y="1297665"/>
            <a:ext cx="45365670" cy="540067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20315" y="7253409"/>
            <a:ext cx="22271536" cy="3022875"/>
          </a:xfrm>
        </p:spPr>
        <p:txBody>
          <a:bodyPr anchor="b"/>
          <a:lstStyle>
            <a:lvl1pPr marL="0" indent="0">
              <a:buNone/>
              <a:defRPr sz="12400" b="1"/>
            </a:lvl1pPr>
            <a:lvl2pPr marL="2366010" indent="0">
              <a:buNone/>
              <a:defRPr sz="10400" b="1"/>
            </a:lvl2pPr>
            <a:lvl3pPr marL="4732020" indent="0">
              <a:buNone/>
              <a:defRPr sz="9300" b="1"/>
            </a:lvl3pPr>
            <a:lvl4pPr marL="7098030" indent="0">
              <a:buNone/>
              <a:defRPr sz="8300" b="1"/>
            </a:lvl4pPr>
            <a:lvl5pPr marL="9464040" indent="0">
              <a:buNone/>
              <a:defRPr sz="8300" b="1"/>
            </a:lvl5pPr>
            <a:lvl6pPr marL="11830050" indent="0">
              <a:buNone/>
              <a:defRPr sz="8300" b="1"/>
            </a:lvl6pPr>
            <a:lvl7pPr marL="14196060" indent="0">
              <a:buNone/>
              <a:defRPr sz="8300" b="1"/>
            </a:lvl7pPr>
            <a:lvl8pPr marL="16562070" indent="0">
              <a:buNone/>
              <a:defRPr sz="8300" b="1"/>
            </a:lvl8pPr>
            <a:lvl9pPr marL="18928080" indent="0">
              <a:buNone/>
              <a:defRPr sz="83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20315" y="10276284"/>
            <a:ext cx="22271536" cy="18669836"/>
          </a:xfrm>
        </p:spPr>
        <p:txBody>
          <a:bodyPr/>
          <a:lstStyle>
            <a:lvl1pPr>
              <a:defRPr sz="12400"/>
            </a:lvl1pPr>
            <a:lvl2pPr>
              <a:defRPr sz="104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5605703" y="7253409"/>
            <a:ext cx="22280285" cy="3022875"/>
          </a:xfrm>
        </p:spPr>
        <p:txBody>
          <a:bodyPr anchor="b"/>
          <a:lstStyle>
            <a:lvl1pPr marL="0" indent="0">
              <a:buNone/>
              <a:defRPr sz="12400" b="1"/>
            </a:lvl1pPr>
            <a:lvl2pPr marL="2366010" indent="0">
              <a:buNone/>
              <a:defRPr sz="10400" b="1"/>
            </a:lvl2pPr>
            <a:lvl3pPr marL="4732020" indent="0">
              <a:buNone/>
              <a:defRPr sz="9300" b="1"/>
            </a:lvl3pPr>
            <a:lvl4pPr marL="7098030" indent="0">
              <a:buNone/>
              <a:defRPr sz="8300" b="1"/>
            </a:lvl4pPr>
            <a:lvl5pPr marL="9464040" indent="0">
              <a:buNone/>
              <a:defRPr sz="8300" b="1"/>
            </a:lvl5pPr>
            <a:lvl6pPr marL="11830050" indent="0">
              <a:buNone/>
              <a:defRPr sz="8300" b="1"/>
            </a:lvl6pPr>
            <a:lvl7pPr marL="14196060" indent="0">
              <a:buNone/>
              <a:defRPr sz="8300" b="1"/>
            </a:lvl7pPr>
            <a:lvl8pPr marL="16562070" indent="0">
              <a:buNone/>
              <a:defRPr sz="8300" b="1"/>
            </a:lvl8pPr>
            <a:lvl9pPr marL="18928080" indent="0">
              <a:buNone/>
              <a:defRPr sz="83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5605703" y="10276284"/>
            <a:ext cx="22280285" cy="18669836"/>
          </a:xfrm>
        </p:spPr>
        <p:txBody>
          <a:bodyPr/>
          <a:lstStyle>
            <a:lvl1pPr>
              <a:defRPr sz="12400"/>
            </a:lvl1pPr>
            <a:lvl2pPr>
              <a:defRPr sz="104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FB2-B644-4E96-9865-FE3FC01E97AA}" type="datetimeFigureOut">
              <a:rPr lang="pt-BR" smtClean="0"/>
              <a:pPr/>
              <a:t>14/02/2024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9E27-49A4-4C00-B0B0-55C4AF9237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FB2-B644-4E96-9865-FE3FC01E97AA}" type="datetimeFigureOut">
              <a:rPr lang="pt-BR" smtClean="0"/>
              <a:pPr/>
              <a:t>14/02/2024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9E27-49A4-4C00-B0B0-55C4AF9237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FB2-B644-4E96-9865-FE3FC01E97AA}" type="datetimeFigureOut">
              <a:rPr lang="pt-BR" smtClean="0"/>
              <a:pPr/>
              <a:t>14/02/2024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9E27-49A4-4C00-B0B0-55C4AF9237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0318" y="1290161"/>
            <a:ext cx="16583325" cy="5490686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707463" y="1290164"/>
            <a:ext cx="28178522" cy="27655959"/>
          </a:xfrm>
        </p:spPr>
        <p:txBody>
          <a:bodyPr/>
          <a:lstStyle>
            <a:lvl1pPr>
              <a:defRPr sz="16600"/>
            </a:lvl1pPr>
            <a:lvl2pPr>
              <a:defRPr sz="14500"/>
            </a:lvl2pPr>
            <a:lvl3pPr>
              <a:defRPr sz="12400"/>
            </a:lvl3pPr>
            <a:lvl4pPr>
              <a:defRPr sz="10400"/>
            </a:lvl4pPr>
            <a:lvl5pPr>
              <a:defRPr sz="10400"/>
            </a:lvl5pPr>
            <a:lvl6pPr>
              <a:defRPr sz="10400"/>
            </a:lvl6pPr>
            <a:lvl7pPr>
              <a:defRPr sz="10400"/>
            </a:lvl7pPr>
            <a:lvl8pPr>
              <a:defRPr sz="10400"/>
            </a:lvl8pPr>
            <a:lvl9pPr>
              <a:defRPr sz="10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20318" y="6780850"/>
            <a:ext cx="16583325" cy="22165273"/>
          </a:xfrm>
        </p:spPr>
        <p:txBody>
          <a:bodyPr/>
          <a:lstStyle>
            <a:lvl1pPr marL="0" indent="0">
              <a:buNone/>
              <a:defRPr sz="7200"/>
            </a:lvl1pPr>
            <a:lvl2pPr marL="2366010" indent="0">
              <a:buNone/>
              <a:defRPr sz="6200"/>
            </a:lvl2pPr>
            <a:lvl3pPr marL="4732020" indent="0">
              <a:buNone/>
              <a:defRPr sz="5200"/>
            </a:lvl3pPr>
            <a:lvl4pPr marL="7098030" indent="0">
              <a:buNone/>
              <a:defRPr sz="4700"/>
            </a:lvl4pPr>
            <a:lvl5pPr marL="9464040" indent="0">
              <a:buNone/>
              <a:defRPr sz="4700"/>
            </a:lvl5pPr>
            <a:lvl6pPr marL="11830050" indent="0">
              <a:buNone/>
              <a:defRPr sz="4700"/>
            </a:lvl6pPr>
            <a:lvl7pPr marL="14196060" indent="0">
              <a:buNone/>
              <a:defRPr sz="4700"/>
            </a:lvl7pPr>
            <a:lvl8pPr marL="16562070" indent="0">
              <a:buNone/>
              <a:defRPr sz="4700"/>
            </a:lvl8pPr>
            <a:lvl9pPr marL="18928080" indent="0">
              <a:buNone/>
              <a:defRPr sz="4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FB2-B644-4E96-9865-FE3FC01E97AA}" type="datetimeFigureOut">
              <a:rPr lang="pt-BR" smtClean="0"/>
              <a:pPr/>
              <a:t>14/02/2024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9E27-49A4-4C00-B0B0-55C4AF9237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79988" y="22682835"/>
            <a:ext cx="30243780" cy="2677837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9879988" y="2895362"/>
            <a:ext cx="30243780" cy="19442430"/>
          </a:xfrm>
        </p:spPr>
        <p:txBody>
          <a:bodyPr/>
          <a:lstStyle>
            <a:lvl1pPr marL="0" indent="0">
              <a:buNone/>
              <a:defRPr sz="16600"/>
            </a:lvl1pPr>
            <a:lvl2pPr marL="2366010" indent="0">
              <a:buNone/>
              <a:defRPr sz="14500"/>
            </a:lvl2pPr>
            <a:lvl3pPr marL="4732020" indent="0">
              <a:buNone/>
              <a:defRPr sz="12400"/>
            </a:lvl3pPr>
            <a:lvl4pPr marL="7098030" indent="0">
              <a:buNone/>
              <a:defRPr sz="10400"/>
            </a:lvl4pPr>
            <a:lvl5pPr marL="9464040" indent="0">
              <a:buNone/>
              <a:defRPr sz="10400"/>
            </a:lvl5pPr>
            <a:lvl6pPr marL="11830050" indent="0">
              <a:buNone/>
              <a:defRPr sz="10400"/>
            </a:lvl6pPr>
            <a:lvl7pPr marL="14196060" indent="0">
              <a:buNone/>
              <a:defRPr sz="10400"/>
            </a:lvl7pPr>
            <a:lvl8pPr marL="16562070" indent="0">
              <a:buNone/>
              <a:defRPr sz="10400"/>
            </a:lvl8pPr>
            <a:lvl9pPr marL="18928080" indent="0">
              <a:buNone/>
              <a:defRPr sz="10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879988" y="25360672"/>
            <a:ext cx="30243780" cy="3802973"/>
          </a:xfrm>
        </p:spPr>
        <p:txBody>
          <a:bodyPr/>
          <a:lstStyle>
            <a:lvl1pPr marL="0" indent="0">
              <a:buNone/>
              <a:defRPr sz="7200"/>
            </a:lvl1pPr>
            <a:lvl2pPr marL="2366010" indent="0">
              <a:buNone/>
              <a:defRPr sz="6200"/>
            </a:lvl2pPr>
            <a:lvl3pPr marL="4732020" indent="0">
              <a:buNone/>
              <a:defRPr sz="5200"/>
            </a:lvl3pPr>
            <a:lvl4pPr marL="7098030" indent="0">
              <a:buNone/>
              <a:defRPr sz="4700"/>
            </a:lvl4pPr>
            <a:lvl5pPr marL="9464040" indent="0">
              <a:buNone/>
              <a:defRPr sz="4700"/>
            </a:lvl5pPr>
            <a:lvl6pPr marL="11830050" indent="0">
              <a:buNone/>
              <a:defRPr sz="4700"/>
            </a:lvl6pPr>
            <a:lvl7pPr marL="14196060" indent="0">
              <a:buNone/>
              <a:defRPr sz="4700"/>
            </a:lvl7pPr>
            <a:lvl8pPr marL="16562070" indent="0">
              <a:buNone/>
              <a:defRPr sz="4700"/>
            </a:lvl8pPr>
            <a:lvl9pPr marL="18928080" indent="0">
              <a:buNone/>
              <a:defRPr sz="4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FB2-B644-4E96-9865-FE3FC01E97AA}" type="datetimeFigureOut">
              <a:rPr lang="pt-BR" smtClean="0"/>
              <a:pPr/>
              <a:t>14/02/2024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9E27-49A4-4C00-B0B0-55C4AF9237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20315" y="1297665"/>
            <a:ext cx="45365670" cy="5400675"/>
          </a:xfrm>
          <a:prstGeom prst="rect">
            <a:avLst/>
          </a:prstGeom>
        </p:spPr>
        <p:txBody>
          <a:bodyPr vert="horz" lIns="473202" tIns="236601" rIns="473202" bIns="236601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20315" y="7560947"/>
            <a:ext cx="45365670" cy="21385175"/>
          </a:xfrm>
          <a:prstGeom prst="rect">
            <a:avLst/>
          </a:prstGeom>
        </p:spPr>
        <p:txBody>
          <a:bodyPr vert="horz" lIns="473202" tIns="236601" rIns="473202" bIns="236601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20315" y="30033756"/>
            <a:ext cx="11761470" cy="1725216"/>
          </a:xfrm>
          <a:prstGeom prst="rect">
            <a:avLst/>
          </a:prstGeom>
        </p:spPr>
        <p:txBody>
          <a:bodyPr vert="horz" lIns="473202" tIns="236601" rIns="473202" bIns="236601" rtlCol="0" anchor="ctr"/>
          <a:lstStyle>
            <a:lvl1pPr algn="l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D1FB2-B644-4E96-9865-FE3FC01E97AA}" type="datetimeFigureOut">
              <a:rPr lang="pt-BR" smtClean="0"/>
              <a:pPr/>
              <a:t>14/02/2024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222153" y="30033756"/>
            <a:ext cx="15961995" cy="1725216"/>
          </a:xfrm>
          <a:prstGeom prst="rect">
            <a:avLst/>
          </a:prstGeom>
        </p:spPr>
        <p:txBody>
          <a:bodyPr vert="horz" lIns="473202" tIns="236601" rIns="473202" bIns="236601" rtlCol="0" anchor="ctr"/>
          <a:lstStyle>
            <a:lvl1pPr algn="ct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124515" y="30033756"/>
            <a:ext cx="11761470" cy="1725216"/>
          </a:xfrm>
          <a:prstGeom prst="rect">
            <a:avLst/>
          </a:prstGeom>
        </p:spPr>
        <p:txBody>
          <a:bodyPr vert="horz" lIns="473202" tIns="236601" rIns="473202" bIns="236601" rtlCol="0" anchor="ctr"/>
          <a:lstStyle>
            <a:lvl1pPr algn="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59E27-49A4-4C00-B0B0-55C4AF9237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32020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4508" indent="-1774508" algn="l" defTabSz="4732020" rtl="0" eaLnBrk="1" latinLnBrk="0" hangingPunct="1">
        <a:spcBef>
          <a:spcPct val="20000"/>
        </a:spcBef>
        <a:buFont typeface="Arial" pitchFamily="34" charset="0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44766" indent="-1478756" algn="l" defTabSz="4732020" rtl="0" eaLnBrk="1" latinLnBrk="0" hangingPunct="1">
        <a:spcBef>
          <a:spcPct val="20000"/>
        </a:spcBef>
        <a:buFont typeface="Arial" pitchFamily="34" charset="0"/>
        <a:buChar char="–"/>
        <a:defRPr sz="14500" kern="1200">
          <a:solidFill>
            <a:schemeClr val="tx1"/>
          </a:solidFill>
          <a:latin typeface="+mn-lt"/>
          <a:ea typeface="+mn-ea"/>
          <a:cs typeface="+mn-cs"/>
        </a:defRPr>
      </a:lvl2pPr>
      <a:lvl3pPr marL="5915025" indent="-1183005" algn="l" defTabSz="4732020" rtl="0" eaLnBrk="1" latinLnBrk="0" hangingPunct="1">
        <a:spcBef>
          <a:spcPct val="20000"/>
        </a:spcBef>
        <a:buFont typeface="Arial" pitchFamily="34" charset="0"/>
        <a:buChar char="•"/>
        <a:defRPr sz="12400" kern="1200">
          <a:solidFill>
            <a:schemeClr val="tx1"/>
          </a:solidFill>
          <a:latin typeface="+mn-lt"/>
          <a:ea typeface="+mn-ea"/>
          <a:cs typeface="+mn-cs"/>
        </a:defRPr>
      </a:lvl3pPr>
      <a:lvl4pPr marL="8281035" indent="-1183005" algn="l" defTabSz="4732020" rtl="0" eaLnBrk="1" latinLnBrk="0" hangingPunct="1">
        <a:spcBef>
          <a:spcPct val="20000"/>
        </a:spcBef>
        <a:buFont typeface="Arial" pitchFamily="34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47045" indent="-1183005" algn="l" defTabSz="4732020" rtl="0" eaLnBrk="1" latinLnBrk="0" hangingPunct="1">
        <a:spcBef>
          <a:spcPct val="20000"/>
        </a:spcBef>
        <a:buFont typeface="Arial" pitchFamily="34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3013055" indent="-1183005" algn="l" defTabSz="473202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79065" indent="-1183005" algn="l" defTabSz="473202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745075" indent="-1183005" algn="l" defTabSz="473202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111085" indent="-1183005" algn="l" defTabSz="473202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6601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3202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9803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6404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83005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9606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56207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92808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35775974" cy="977260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0" y="1057169"/>
            <a:ext cx="34718868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Superintendência de Meio Ambiente e Desenvolvimento Sustentável - SUMADS</a:t>
            </a:r>
            <a:endParaRPr lang="pt-BR" sz="16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342858" y="11345087"/>
            <a:ext cx="4814921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0" b="1" dirty="0" smtClean="0">
                <a:latin typeface="Arial" pitchFamily="34" charset="0"/>
                <a:cs typeface="Arial" pitchFamily="34" charset="0"/>
              </a:rPr>
              <a:t>PROJETO DE RECUPERAÇÃO DE ÁREA DEGRADADA - PRAD</a:t>
            </a:r>
            <a:endParaRPr lang="pt-BR" sz="1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1989760" y="20273991"/>
            <a:ext cx="17145120" cy="301621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9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Fiscalização Ambiental:</a:t>
            </a:r>
          </a:p>
          <a:p>
            <a:r>
              <a:rPr lang="pt-BR" sz="9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(47) 3091-2082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700180" y="13919950"/>
            <a:ext cx="34504554" cy="1717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000" b="1" dirty="0" smtClean="0">
                <a:latin typeface="Arial" pitchFamily="34" charset="0"/>
                <a:cs typeface="Arial" pitchFamily="34" charset="0"/>
              </a:rPr>
              <a:t>“Nome do empreendimento”</a:t>
            </a:r>
          </a:p>
          <a:p>
            <a:pPr algn="just"/>
            <a:r>
              <a:rPr lang="pt-BR" sz="10000" b="1" dirty="0" smtClean="0">
                <a:latin typeface="Arial" pitchFamily="34" charset="0"/>
                <a:cs typeface="Arial" pitchFamily="34" charset="0"/>
              </a:rPr>
              <a:t>AUTORIZAÇÃO AMBIENTAL – AUA PRAD</a:t>
            </a:r>
          </a:p>
          <a:p>
            <a:pPr algn="just"/>
            <a:r>
              <a:rPr lang="pt-BR" sz="10000" b="1" dirty="0" smtClean="0">
                <a:latin typeface="Arial" pitchFamily="34" charset="0"/>
                <a:cs typeface="Arial" pitchFamily="34" charset="0"/>
              </a:rPr>
              <a:t>N° XXXX</a:t>
            </a:r>
          </a:p>
          <a:p>
            <a:pPr algn="just"/>
            <a:r>
              <a:rPr lang="pt-BR" sz="10000" b="1" dirty="0" smtClean="0">
                <a:latin typeface="Arial" pitchFamily="34" charset="0"/>
                <a:cs typeface="Arial" pitchFamily="34" charset="0"/>
              </a:rPr>
              <a:t>Processo N° </a:t>
            </a:r>
            <a:r>
              <a:rPr lang="pt-BR" sz="10000" b="1" dirty="0" err="1" smtClean="0">
                <a:latin typeface="Arial" pitchFamily="34" charset="0"/>
                <a:cs typeface="Arial" pitchFamily="34" charset="0"/>
              </a:rPr>
              <a:t>xxxx</a:t>
            </a:r>
            <a:endParaRPr lang="pt-BR" sz="10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0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0000" dirty="0" smtClean="0">
                <a:latin typeface="Arial" pitchFamily="34" charset="0"/>
                <a:cs typeface="Arial" pitchFamily="34" charset="0"/>
              </a:rPr>
              <a:t>Data emissão: </a:t>
            </a:r>
            <a:r>
              <a:rPr lang="pt-BR" sz="10000" dirty="0" err="1" smtClean="0">
                <a:latin typeface="Arial" pitchFamily="34" charset="0"/>
                <a:cs typeface="Arial" pitchFamily="34" charset="0"/>
              </a:rPr>
              <a:t>xx</a:t>
            </a:r>
            <a:r>
              <a:rPr lang="pt-BR" sz="10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pt-BR" sz="10000" dirty="0" err="1" smtClean="0">
                <a:latin typeface="Arial" pitchFamily="34" charset="0"/>
                <a:cs typeface="Arial" pitchFamily="34" charset="0"/>
              </a:rPr>
              <a:t>xx</a:t>
            </a:r>
            <a:r>
              <a:rPr lang="pt-BR" sz="10000" dirty="0" smtClean="0">
                <a:latin typeface="Arial" pitchFamily="34" charset="0"/>
                <a:cs typeface="Arial" pitchFamily="34" charset="0"/>
              </a:rPr>
              <a:t>/xx</a:t>
            </a:r>
          </a:p>
          <a:p>
            <a:pPr algn="just"/>
            <a:endParaRPr lang="pt-BR" sz="10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0000" dirty="0" smtClean="0">
                <a:latin typeface="Arial" pitchFamily="34" charset="0"/>
                <a:cs typeface="Arial" pitchFamily="34" charset="0"/>
              </a:rPr>
              <a:t>Responsável técnico: </a:t>
            </a:r>
            <a:r>
              <a:rPr lang="pt-BR" sz="10000" dirty="0" err="1" smtClean="0">
                <a:latin typeface="Arial" pitchFamily="34" charset="0"/>
                <a:cs typeface="Arial" pitchFamily="34" charset="0"/>
              </a:rPr>
              <a:t>xxxxxx</a:t>
            </a:r>
            <a:endParaRPr lang="pt-BR" sz="10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0000" dirty="0" smtClean="0">
                <a:latin typeface="Arial" pitchFamily="34" charset="0"/>
                <a:cs typeface="Arial" pitchFamily="34" charset="0"/>
              </a:rPr>
              <a:t>Registro profissional: </a:t>
            </a:r>
            <a:r>
              <a:rPr lang="pt-BR" sz="10000" dirty="0" err="1" smtClean="0">
                <a:latin typeface="Arial" pitchFamily="34" charset="0"/>
                <a:cs typeface="Arial" pitchFamily="34" charset="0"/>
              </a:rPr>
              <a:t>xxxxxxxx</a:t>
            </a:r>
            <a:endParaRPr lang="pt-BR" sz="10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0000" dirty="0" smtClean="0">
                <a:latin typeface="Arial" pitchFamily="34" charset="0"/>
                <a:cs typeface="Arial" pitchFamily="34" charset="0"/>
              </a:rPr>
              <a:t>N° ART: </a:t>
            </a:r>
            <a:r>
              <a:rPr lang="pt-BR" sz="10000" dirty="0" err="1" smtClean="0">
                <a:latin typeface="Arial" pitchFamily="34" charset="0"/>
                <a:cs typeface="Arial" pitchFamily="34" charset="0"/>
              </a:rPr>
              <a:t>xxxx</a:t>
            </a:r>
            <a:endParaRPr lang="pt-BR" sz="10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1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m 7" descr="Prefeitura 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18850" y="0"/>
            <a:ext cx="14430476" cy="9992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58</Words>
  <Application>Microsoft Office PowerPoint</Application>
  <PresentationFormat>Personalizar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taise.arenhardt</dc:creator>
  <cp:lastModifiedBy>taise.arenhardt</cp:lastModifiedBy>
  <cp:revision>11</cp:revision>
  <dcterms:created xsi:type="dcterms:W3CDTF">2024-01-15T11:20:57Z</dcterms:created>
  <dcterms:modified xsi:type="dcterms:W3CDTF">2024-02-14T12:24:34Z</dcterms:modified>
</cp:coreProperties>
</file>